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765" autoAdjust="0"/>
  </p:normalViewPr>
  <p:slideViewPr>
    <p:cSldViewPr snapToGrid="0">
      <p:cViewPr varScale="1">
        <p:scale>
          <a:sx n="114" d="100"/>
          <a:sy n="114" d="100"/>
        </p:scale>
        <p:origin x="3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FE4D5-050A-490A-8D48-CB00A6530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4FB8B-AF14-40C6-90F8-5ABAC1551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695E5-6802-4ABC-B45A-1ED5D305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7A9DC-8979-4BA4-84BD-D2CE974B4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25F84-2ABC-4887-B517-2BB6C8A43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32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D327A-2D4A-42F0-9BE3-3A685317D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769EA8-6BD1-4AB5-8E5E-A2B7E1BC1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8C272-633A-4511-885E-5DBE0E9E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0C868-B7CA-4DA1-9196-6C00902D8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730FD-689A-47B2-B95D-1C43DC34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99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B870CC-9788-4218-9DC9-AD8EDD266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CC2EF1-F6E6-49C9-A83D-C1C804B4D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DAABF-855C-47AB-8DE5-4C50FDE2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FD6F2-D572-463B-B976-793B6C72C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D90BF-3CF9-4DBB-945D-C02892217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5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A2E15-2DBA-4BDA-A9B1-3CCDAB053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8BBF9-B642-44C0-8A19-B9E5A33AC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86A2-130E-4618-A636-983CC3CCE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B4B69-8E61-4C23-A296-3FB85B9ED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B1C50-2AAF-4226-B925-D7B0B686C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7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87CC8-8A20-4860-9F83-5E8DA8373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74CF6-25FF-4589-A244-CCB6C10D4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39297-796E-4E6B-917F-592316D7E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6E4A3-4398-49BF-A553-19548EC4B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5084F-0F66-4C66-B23C-A088DF88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3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8890F-6C12-4CC8-8AF2-9E4772212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40891-4C9F-41FD-866F-DD924007E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B95B7-4619-4ED3-A615-861A7DFF8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7CFD8-6629-4FAC-99F4-D0A8CE39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A1918C-C5BC-4693-962D-64DE6CE1A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EFFB9-922A-4EBD-B92B-E87919478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8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E243-3DA5-4A20-B985-601AFCEE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D5E32-5E06-47E8-B332-CA7F0C078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DD5479-EC90-49AF-AABE-76BAEE08C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DB4F69-D18C-40CB-83B5-AD92AD7961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D9B0C-62E6-4D77-AF02-323EF0526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4D8E93-1855-423B-A713-20E461F9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A2E14F-4D00-4E96-AC79-A96DBCDE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3B6B75-F1F4-4891-8A9F-82028D4E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16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14E60-1C49-42F2-A6A2-A8EF7D02D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FFD6A-409C-4F8E-80A7-1374A059E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395DAD-A4D8-497E-B129-F0F00BF0A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A3F34-F73C-4846-A7D5-A4F76C2F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48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18D7FE-A0E6-4F0F-BB10-A52E2B0C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CBA0B-1B02-46FE-95F8-7405C7501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5E4C7-83BF-435F-9261-F078D940F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06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98360-95E5-4924-B65D-72510F82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968FF-6C9D-4411-B67D-8C43EE691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EE338-09E7-4BF8-937E-6608E0591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DD542-D80B-4E3E-9381-C05C1FE9F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6997F-2AB0-422F-9729-E136E53A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2C3FF-9D53-40FB-BF9C-8E75FEAA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948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47B43-59C3-4F2C-A0AC-E74A80361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DBBA5D-2763-4789-846D-8BD5ADC51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62FEF-FF58-4470-9C43-A4DB033B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47347-E101-451E-A7D6-B5BB32CB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488F2-DDC5-4D32-A456-364506230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4E36F-2B9E-4680-9C5D-7A419BBB8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3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D29304-9A70-41DA-A895-7020A1189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65727-3230-47E2-88DF-E0C47AFAC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878A-D91A-49AC-9709-FBD3AFD10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5BDBD-A1F8-48AF-B79D-735FC9B269B1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71905-FEAE-4C5E-B854-F248EEDE7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89766-E96F-4447-9636-14E7BA0F6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03D74-F318-41B2-ACC0-B6D40EE06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58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B276B09-6FD3-4E77-A644-1AC1CBCE26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80"/>
          <a:stretch/>
        </p:blipFill>
        <p:spPr>
          <a:xfrm>
            <a:off x="167951" y="71543"/>
            <a:ext cx="1889534" cy="10221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CA1B2D-8B71-4BD4-9340-E63CC0D43545}"/>
              </a:ext>
            </a:extLst>
          </p:cNvPr>
          <p:cNvSpPr txBox="1"/>
          <p:nvPr/>
        </p:nvSpPr>
        <p:spPr>
          <a:xfrm>
            <a:off x="622019" y="1629385"/>
            <a:ext cx="994542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</a:pPr>
            <a:r>
              <a:rPr lang="en-GB" sz="2400" dirty="0">
                <a:solidFill>
                  <a:schemeClr val="bg2">
                    <a:lumMod val="50000"/>
                  </a:schemeClr>
                </a:solidFill>
              </a:rPr>
              <a:t>Messages for patients: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2">
                    <a:lumMod val="50000"/>
                  </a:schemeClr>
                </a:solidFill>
              </a:rPr>
              <a:t>Please book an appt at least 8 weeks before you’re due to travel as some vaccines need to be given well in advance in order for your body to develop immunity and our clinics </a:t>
            </a:r>
            <a:r>
              <a:rPr lang="en-GB" sz="2400">
                <a:solidFill>
                  <a:schemeClr val="bg2">
                    <a:lumMod val="50000"/>
                  </a:schemeClr>
                </a:solidFill>
              </a:rPr>
              <a:t>are very busy</a:t>
            </a:r>
            <a:endParaRPr lang="en-GB" sz="2400" dirty="0">
              <a:solidFill>
                <a:schemeClr val="bg2">
                  <a:lumMod val="50000"/>
                </a:schemeClr>
              </a:solidFill>
            </a:endParaRP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2">
                    <a:lumMod val="50000"/>
                  </a:schemeClr>
                </a:solidFill>
              </a:rPr>
              <a:t>Some vaccines require more than 1 dose spread over several weeks or months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2">
                    <a:lumMod val="50000"/>
                  </a:schemeClr>
                </a:solidFill>
              </a:rPr>
              <a:t>You can find out which vaccinations are needed for the areas you’re travelling to on websites such as ‘Travel Health Pro’ and ‘NHS Fit for Travel’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2">
                    <a:lumMod val="50000"/>
                  </a:schemeClr>
                </a:solidFill>
              </a:rPr>
              <a:t>Some countries require proof of vaccinations which much be documented on a Certificate of Vaccination or Prophylaxis.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2">
                    <a:lumMod val="50000"/>
                  </a:schemeClr>
                </a:solidFill>
              </a:rPr>
              <a:t>Even if an ICVP is not required, it’s still a good idea to take a record of your vaccinations with you</a:t>
            </a:r>
          </a:p>
          <a:p>
            <a:pPr>
              <a:buClr>
                <a:schemeClr val="accent1"/>
              </a:buClr>
            </a:pP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7A7F40-1ED5-42D6-A297-265E0F3E9EE3}"/>
              </a:ext>
            </a:extLst>
          </p:cNvPr>
          <p:cNvSpPr txBox="1"/>
          <p:nvPr/>
        </p:nvSpPr>
        <p:spPr>
          <a:xfrm>
            <a:off x="2295436" y="460531"/>
            <a:ext cx="8272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Travel Vaccinations</a:t>
            </a:r>
          </a:p>
        </p:txBody>
      </p:sp>
    </p:spTree>
    <p:extLst>
      <p:ext uri="{BB962C8B-B14F-4D97-AF65-F5344CB8AC3E}">
        <p14:creationId xmlns:p14="http://schemas.microsoft.com/office/powerpoint/2010/main" val="134047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B276B09-6FD3-4E77-A644-1AC1CBCE26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80"/>
          <a:stretch/>
        </p:blipFill>
        <p:spPr>
          <a:xfrm>
            <a:off x="167951" y="71543"/>
            <a:ext cx="1889534" cy="10221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CA1B2D-8B71-4BD4-9340-E63CC0D43545}"/>
              </a:ext>
            </a:extLst>
          </p:cNvPr>
          <p:cNvSpPr txBox="1"/>
          <p:nvPr/>
        </p:nvSpPr>
        <p:spPr>
          <a:xfrm>
            <a:off x="622019" y="1629385"/>
            <a:ext cx="9945427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us well in advance to book an appointment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you don’t leave enough time to book in, we may not be able to offer you an appt that coincides with your travel plans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so, you may wish to consider contacting a vaccination clinic or pharmacy which offers travel healthcare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Not all travel vaccinations are free on the NHS and we may charge for non-NHS travel vaccines.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Vaccinations for travel that are available on the NHS include:</a:t>
            </a:r>
          </a:p>
          <a:p>
            <a:pPr marL="1028700" lvl="1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Polio</a:t>
            </a:r>
          </a:p>
          <a:p>
            <a:pPr marL="1028700" lvl="1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Typhoid</a:t>
            </a:r>
          </a:p>
          <a:p>
            <a:pPr marL="1028700" lvl="1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Hepatitis A</a:t>
            </a:r>
          </a:p>
          <a:p>
            <a:pPr marL="1028700" lvl="1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Cholera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Remember to check the Gov.UK website for up-to-date Covid travel advice</a:t>
            </a:r>
          </a:p>
          <a:p>
            <a:pPr marL="571500" indent="-5715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7A7F40-1ED5-42D6-A297-265E0F3E9EE3}"/>
              </a:ext>
            </a:extLst>
          </p:cNvPr>
          <p:cNvSpPr txBox="1"/>
          <p:nvPr/>
        </p:nvSpPr>
        <p:spPr>
          <a:xfrm>
            <a:off x="1640286" y="530527"/>
            <a:ext cx="8272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Travel Vaccinations</a:t>
            </a:r>
          </a:p>
        </p:txBody>
      </p:sp>
    </p:spTree>
    <p:extLst>
      <p:ext uri="{BB962C8B-B14F-4D97-AF65-F5344CB8AC3E}">
        <p14:creationId xmlns:p14="http://schemas.microsoft.com/office/powerpoint/2010/main" val="418486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Presentation Master 2019.pptx" id="{378670FD-FB91-4AF3-B003-23291BE2F128}" vid="{EC5E3BB0-BFBE-4FD3-89CA-8DDDDA347E8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B463CB3A60A4A963E7B0C02502D48" ma:contentTypeVersion="13" ma:contentTypeDescription="Create a new document." ma:contentTypeScope="" ma:versionID="a340f676643c686578d98a564ccc511d">
  <xsd:schema xmlns:xsd="http://www.w3.org/2001/XMLSchema" xmlns:xs="http://www.w3.org/2001/XMLSchema" xmlns:p="http://schemas.microsoft.com/office/2006/metadata/properties" xmlns:ns2="eeadc141-380f-4fed-986d-05cc4ec2f7cc" xmlns:ns3="594a9302-cb40-4ea2-b49d-3547dabd3d76" targetNamespace="http://schemas.microsoft.com/office/2006/metadata/properties" ma:root="true" ma:fieldsID="466e68a1a8de580816dc6b207b061b80" ns2:_="" ns3:_="">
    <xsd:import namespace="eeadc141-380f-4fed-986d-05cc4ec2f7cc"/>
    <xsd:import namespace="594a9302-cb40-4ea2-b49d-3547dabd3d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adc141-380f-4fed-986d-05cc4ec2f7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a9302-cb40-4ea2-b49d-3547dabd3d7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103034-91FC-417B-91EA-95FE22A81E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2420E1-9F5C-4172-AB58-92BA9BD9EB7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1DEC515-D621-4F4B-8F71-8E913592EA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adc141-380f-4fed-986d-05cc4ec2f7cc"/>
    <ds:schemaRef ds:uri="594a9302-cb40-4ea2-b49d-3547dabd3d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 Master</Template>
  <TotalTime>0</TotalTime>
  <Words>228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Harding</dc:creator>
  <cp:lastModifiedBy>TRATT, Laura (THE FRYERN SURGERY)</cp:lastModifiedBy>
  <cp:revision>46</cp:revision>
  <dcterms:created xsi:type="dcterms:W3CDTF">2021-05-25T12:27:27Z</dcterms:created>
  <dcterms:modified xsi:type="dcterms:W3CDTF">2021-08-09T14:23:11Z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0x01010013FB463CB3A60A4A963E7B0C02502D48</vt:lpwstr>
  </property>
</Properties>
</file>